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EDED"/>
    <a:srgbClr val="FFFFFF"/>
    <a:srgbClr val="E0E5F7"/>
    <a:srgbClr val="E1E2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533F7E-A23A-3F4D-A900-8F55E5900307}" v="3" dt="2026-05-19T06:56:42.2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8"/>
    <p:restoredTop sz="95807"/>
  </p:normalViewPr>
  <p:slideViewPr>
    <p:cSldViewPr snapToGrid="0" snapToObjects="1">
      <p:cViewPr varScale="1">
        <p:scale>
          <a:sx n="106" d="100"/>
          <a:sy n="106" d="100"/>
        </p:scale>
        <p:origin x="8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2128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_ATLAS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>
            <a:spLocks noGrp="1"/>
          </p:cNvSpPr>
          <p:nvPr>
            <p:ph type="pic" idx="100" hasCustomPrompt="1"/>
          </p:nvPr>
        </p:nvSpPr>
        <p:spPr>
          <a:xfrm>
            <a:off x="0" y="0"/>
            <a:ext cx="12191695" cy="685800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>
              <a:buNone/>
              <a:defRPr lang="en-US" dirty="0"/>
            </a:lvl1pPr>
          </a:lstStyle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Drag &amp; drop video screenshot here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F9A2E71-D828-7969-5C3C-354F972A4C3A}"/>
              </a:ext>
            </a:extLst>
          </p:cNvPr>
          <p:cNvSpPr>
            <a:spLocks noGrp="1"/>
          </p:cNvSpPr>
          <p:nvPr>
            <p:ph type="pic" idx="100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2" name="Shape 0"/>
          <p:cNvSpPr/>
          <p:nvPr/>
        </p:nvSpPr>
        <p:spPr>
          <a:xfrm>
            <a:off x="0" y="5025224"/>
            <a:ext cx="12191696" cy="1832776"/>
          </a:xfrm>
          <a:prstGeom prst="rect">
            <a:avLst/>
          </a:prstGeom>
          <a:solidFill>
            <a:srgbClr val="1B3A8A">
              <a:alpha val="85000"/>
            </a:srgbClr>
          </a:solidFill>
          <a:ln/>
        </p:spPr>
        <p:txBody>
          <a:bodyPr/>
          <a:lstStyle/>
          <a:p>
            <a:endParaRPr lang="en-ES"/>
          </a:p>
        </p:txBody>
      </p:sp>
      <p:sp>
        <p:nvSpPr>
          <p:cNvPr id="3" name="Shape 1"/>
          <p:cNvSpPr/>
          <p:nvPr/>
        </p:nvSpPr>
        <p:spPr>
          <a:xfrm>
            <a:off x="0" y="5025224"/>
            <a:ext cx="12191694" cy="45720"/>
          </a:xfrm>
          <a:prstGeom prst="rect">
            <a:avLst/>
          </a:prstGeom>
          <a:solidFill>
            <a:srgbClr val="F4B71A"/>
          </a:solidFill>
          <a:ln/>
        </p:spPr>
        <p:txBody>
          <a:bodyPr/>
          <a:lstStyle/>
          <a:p>
            <a:endParaRPr lang="en-E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EF521A6-2C39-6D90-B0D1-2C199F6A7A70}"/>
              </a:ext>
            </a:extLst>
          </p:cNvPr>
          <p:cNvSpPr/>
          <p:nvPr/>
        </p:nvSpPr>
        <p:spPr>
          <a:xfrm>
            <a:off x="0" y="1"/>
            <a:ext cx="1669774" cy="10118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810" y="156822"/>
            <a:ext cx="1286453" cy="650454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548638" y="5365540"/>
            <a:ext cx="11094415" cy="1188720"/>
          </a:xfrm>
          <a:prstGeom prst="rect">
            <a:avLst/>
          </a:prstGeom>
          <a:noFill/>
          <a:ln/>
          <a:effectLst>
            <a:outerShdw blurRad="76200" dist="25400" dir="2700000" algn="bl" rotWithShape="0">
              <a:srgbClr val="000000">
                <a:alpha val="50000"/>
              </a:srgbClr>
            </a:outerShdw>
          </a:effectLst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4400" b="1" dirty="0">
                <a:solidFill>
                  <a:srgbClr val="FFFFFF"/>
                </a:solidFill>
                <a:latin typeface="+mj-lt"/>
                <a:ea typeface="Arial" pitchFamily="34" charset="-122"/>
                <a:cs typeface="Arial" pitchFamily="34" charset="-120"/>
              </a:rPr>
              <a:t>Video title here</a:t>
            </a:r>
            <a:endParaRPr lang="en-US" sz="4400" dirty="0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4</Words>
  <Application>Microsoft Macintosh PowerPoint</Application>
  <PresentationFormat>Widescreen</PresentationFormat>
  <Paragraphs>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Tothom</cp:lastModifiedBy>
  <cp:revision>4</cp:revision>
  <dcterms:created xsi:type="dcterms:W3CDTF">2026-04-20T14:28:56Z</dcterms:created>
  <dcterms:modified xsi:type="dcterms:W3CDTF">2026-05-19T06:58:07Z</dcterms:modified>
</cp:coreProperties>
</file>